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5" r:id="rId8"/>
    <p:sldId id="264" r:id="rId9"/>
    <p:sldId id="263" r:id="rId10"/>
    <p:sldId id="261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28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82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6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0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024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443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53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57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688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40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70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04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0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6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38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9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DE79BA-5C85-4851-9ABD-6CD2B90F1C40}" type="datetimeFigureOut">
              <a:rPr lang="tr-TR" smtClean="0"/>
              <a:t>09.10.2023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1D0A0E-1978-46B8-B379-B71481600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805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GÜRSU RAM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ÖZEL EĞİTİM BÖLÜMÜ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49" y="1503438"/>
            <a:ext cx="5851071" cy="46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33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29138"/>
            <a:ext cx="9348062" cy="1507067"/>
          </a:xfrm>
        </p:spPr>
        <p:txBody>
          <a:bodyPr/>
          <a:lstStyle/>
          <a:p>
            <a:r>
              <a:rPr lang="tr-TR" dirty="0" smtClean="0"/>
              <a:t>Kurumda kullanılan testler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2124892"/>
            <a:ext cx="9348062" cy="2829320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WİSC-R</a:t>
            </a:r>
          </a:p>
          <a:p>
            <a:r>
              <a:rPr lang="tr-TR" sz="2400" b="1" dirty="0" smtClean="0"/>
              <a:t>ASİS </a:t>
            </a:r>
          </a:p>
          <a:p>
            <a:r>
              <a:rPr lang="tr-TR" sz="2400" b="1" dirty="0" smtClean="0"/>
              <a:t>LEITHER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52701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0006" y="2266646"/>
            <a:ext cx="9800908" cy="313266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*İlk yönlendirme</a:t>
            </a:r>
            <a:br>
              <a:rPr lang="tr-TR" dirty="0" smtClean="0"/>
            </a:br>
            <a:r>
              <a:rPr lang="tr-TR" dirty="0" smtClean="0"/>
              <a:t>*KADEME GEÇİŞİ</a:t>
            </a:r>
            <a:br>
              <a:rPr lang="tr-TR" dirty="0" smtClean="0"/>
            </a:br>
            <a:r>
              <a:rPr lang="tr-TR" dirty="0" smtClean="0"/>
              <a:t>	- TAM ZAMANLI KAYNAŞTIRMA ÖĞRENCİSİ</a:t>
            </a:r>
            <a:br>
              <a:rPr lang="tr-TR" dirty="0" smtClean="0"/>
            </a:br>
            <a:r>
              <a:rPr lang="tr-TR" dirty="0"/>
              <a:t>	</a:t>
            </a:r>
            <a:r>
              <a:rPr lang="tr-TR" dirty="0" smtClean="0"/>
              <a:t>-Özel eğitim sınıfı öğrencisi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9896702" cy="1648097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ÖZEL EĞİTİME İHTİYACI OLAN ÖĞRENCLERİ RAM’A YÖNLENDİRME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2524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29138"/>
            <a:ext cx="9348062" cy="1507067"/>
          </a:xfrm>
        </p:spPr>
        <p:txBody>
          <a:bodyPr/>
          <a:lstStyle/>
          <a:p>
            <a:r>
              <a:rPr lang="tr-TR" dirty="0"/>
              <a:t>İlk </a:t>
            </a:r>
            <a:r>
              <a:rPr lang="tr-TR" dirty="0" smtClean="0"/>
              <a:t>yönlendirme için yapılacaklar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1750424"/>
            <a:ext cx="9348062" cy="4492656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Öğrencinin tespiti</a:t>
            </a:r>
          </a:p>
          <a:p>
            <a:r>
              <a:rPr lang="tr-T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Veli bilgilendirme ve onay alma </a:t>
            </a:r>
          </a:p>
          <a:p>
            <a:r>
              <a:rPr lang="tr-T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(ÇÖZGER</a:t>
            </a:r>
            <a:r>
              <a:rPr lang="tr-TR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 Çocuklar İçin Özel Gereksinim Raporu </a:t>
            </a:r>
            <a:endParaRPr lang="tr-TR" sz="2400" b="1" u="sng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tr-T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Ram randevu </a:t>
            </a:r>
          </a:p>
          <a:p>
            <a:r>
              <a:rPr lang="tr-T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Eğitsel Değerlendirme formu (MEBBİS üzerinden)</a:t>
            </a:r>
          </a:p>
          <a:p>
            <a:r>
              <a:rPr lang="tr-T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RAM’DA öğrencinin değerlendirilmesi </a:t>
            </a:r>
          </a:p>
          <a:p>
            <a:r>
              <a:rPr lang="tr-T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RAM özel eğitim değerlendirme kurulu onayı</a:t>
            </a:r>
          </a:p>
          <a:p>
            <a:r>
              <a:rPr lang="tr-T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İlçe MEM özel eğitim hizmetleri kurulu onayı</a:t>
            </a:r>
          </a:p>
          <a:p>
            <a:r>
              <a:rPr lang="tr-T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Öğrenci tanılama ve ilgili kuruma/okula yönlendirme</a:t>
            </a:r>
            <a:endParaRPr lang="tr-TR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9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29138"/>
            <a:ext cx="9348062" cy="1507067"/>
          </a:xfrm>
        </p:spPr>
        <p:txBody>
          <a:bodyPr/>
          <a:lstStyle/>
          <a:p>
            <a:r>
              <a:rPr lang="tr-TR" dirty="0"/>
              <a:t>KADEME GEÇİŞİ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2124891"/>
            <a:ext cx="10933022" cy="3248297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Tam Zamanlı Kaynaştırma kararı olan öğrenciler için</a:t>
            </a:r>
          </a:p>
          <a:p>
            <a:pPr lvl="2"/>
            <a:r>
              <a:rPr lang="tr-T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Google </a:t>
            </a:r>
            <a:r>
              <a:rPr lang="tr-T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form üzerinden öğrenci bilgileri girilecek</a:t>
            </a:r>
          </a:p>
          <a:p>
            <a:pPr lvl="2"/>
            <a:r>
              <a:rPr lang="tr-TR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</a:t>
            </a:r>
            <a:r>
              <a:rPr lang="tr-T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lanlama </a:t>
            </a:r>
            <a:r>
              <a:rPr lang="tr-T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yapılarak okullar bilgilendirilecek</a:t>
            </a:r>
          </a:p>
          <a:p>
            <a:pPr lvl="2"/>
            <a:r>
              <a:rPr lang="tr-T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Öğrenci </a:t>
            </a:r>
            <a:r>
              <a:rPr lang="tr-T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değerlendirmeleri yapılacak. </a:t>
            </a:r>
            <a:endParaRPr lang="tr-T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tr-T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Özel Eğitim Sınıfı Kararı olan öğrenciler için</a:t>
            </a:r>
          </a:p>
          <a:p>
            <a:pPr lvl="2"/>
            <a:r>
              <a:rPr lang="tr-T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Her eğitim öğretim yılının sonunda veliler bilgilendirilir ve bir üst öğrenim kademesine başla</a:t>
            </a:r>
            <a:r>
              <a:rPr lang="tr-TR" sz="3200" b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(ya)</a:t>
            </a:r>
            <a:r>
              <a:rPr lang="tr-TR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madan</a:t>
            </a:r>
            <a:r>
              <a:rPr lang="tr-T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ağustos ayı içerisinde RAM’A yönlendirilir. </a:t>
            </a:r>
          </a:p>
          <a:p>
            <a:pPr marL="914400" lvl="2" indent="0">
              <a:buNone/>
            </a:pPr>
            <a:r>
              <a:rPr lang="tr-T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NOT: ÖES öğrencileri kademe geçişi yapılmadığı zaman askıda kalıyorlar. </a:t>
            </a:r>
            <a:endParaRPr lang="tr-T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1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1" y="376886"/>
            <a:ext cx="10471469" cy="1507067"/>
          </a:xfrm>
        </p:spPr>
        <p:txBody>
          <a:bodyPr/>
          <a:lstStyle/>
          <a:p>
            <a:pPr algn="ctr"/>
            <a:r>
              <a:rPr lang="tr-TR" dirty="0" smtClean="0"/>
              <a:t>İLÇEMİZDE BULUNAN ÖZEL EĞİTİM SINIFLARI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41" y="1883954"/>
            <a:ext cx="9397083" cy="4090126"/>
          </a:xfrm>
        </p:spPr>
      </p:pic>
    </p:spTree>
    <p:extLst>
      <p:ext uri="{BB962C8B-B14F-4D97-AF65-F5344CB8AC3E}">
        <p14:creationId xmlns:p14="http://schemas.microsoft.com/office/powerpoint/2010/main" val="37182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29138"/>
            <a:ext cx="9348062" cy="1507067"/>
          </a:xfrm>
        </p:spPr>
        <p:txBody>
          <a:bodyPr/>
          <a:lstStyle/>
          <a:p>
            <a:r>
              <a:rPr lang="tr-TR" dirty="0" smtClean="0"/>
              <a:t>Hastane raporları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2124892"/>
            <a:ext cx="9348062" cy="2829320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(ÇÖZGER) </a:t>
            </a:r>
            <a:r>
              <a:rPr lang="tr-TR" sz="2400" b="1" dirty="0"/>
              <a:t>Çocuklar İçin Özel Gereksinim Raporu  </a:t>
            </a:r>
            <a:endParaRPr lang="tr-TR" sz="2400" b="1" dirty="0" smtClean="0"/>
          </a:p>
          <a:p>
            <a:r>
              <a:rPr lang="tr-TR" sz="2400" b="1" dirty="0" smtClean="0"/>
              <a:t>Durum Bildirir Tek Hekim Raporu (Elektronik imzalı)</a:t>
            </a:r>
          </a:p>
          <a:p>
            <a:r>
              <a:rPr lang="tr-TR" sz="2400" b="1" dirty="0" smtClean="0"/>
              <a:t>Durum Bildirir Sağlık Kurulu Raporu (Evde Eğitim)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80530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21" y="441959"/>
            <a:ext cx="4341841" cy="5906648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2" y="441959"/>
            <a:ext cx="4263445" cy="5906648"/>
          </a:xfrm>
        </p:spPr>
      </p:pic>
    </p:spTree>
    <p:extLst>
      <p:ext uri="{BB962C8B-B14F-4D97-AF65-F5344CB8AC3E}">
        <p14:creationId xmlns:p14="http://schemas.microsoft.com/office/powerpoint/2010/main" val="136501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22" y="198120"/>
            <a:ext cx="4774589" cy="6441581"/>
          </a:xfrm>
        </p:spPr>
      </p:pic>
    </p:spTree>
    <p:extLst>
      <p:ext uri="{BB962C8B-B14F-4D97-AF65-F5344CB8AC3E}">
        <p14:creationId xmlns:p14="http://schemas.microsoft.com/office/powerpoint/2010/main" val="297520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41960"/>
            <a:ext cx="4516803" cy="5810795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68" y="441960"/>
            <a:ext cx="4334047" cy="58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155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4590</TotalTime>
  <Words>165</Words>
  <Application>Microsoft Office PowerPoint</Application>
  <PresentationFormat>Geniş ekran</PresentationFormat>
  <Paragraphs>31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Dilim</vt:lpstr>
      <vt:lpstr>GÜRSU RAM</vt:lpstr>
      <vt:lpstr>*İlk yönlendirme *KADEME GEÇİŞİ  - TAM ZAMANLI KAYNAŞTIRMA ÖĞRENCİSİ  -Özel eğitim sınıfı öğrencisi  </vt:lpstr>
      <vt:lpstr>İlk yönlendirme için yapılacaklar</vt:lpstr>
      <vt:lpstr>KADEME GEÇİŞİ</vt:lpstr>
      <vt:lpstr>İLÇEMİZDE BULUNAN ÖZEL EĞİTİM SINIFLARI</vt:lpstr>
      <vt:lpstr>Hastane raporları</vt:lpstr>
      <vt:lpstr>PowerPoint Sunusu</vt:lpstr>
      <vt:lpstr>PowerPoint Sunusu</vt:lpstr>
      <vt:lpstr>PowerPoint Sunusu</vt:lpstr>
      <vt:lpstr>Kurumda kullanılan testler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GÜRSU RAM</dc:title>
  <dc:creator>HP</dc:creator>
  <cp:lastModifiedBy>User</cp:lastModifiedBy>
  <cp:revision>11</cp:revision>
  <dcterms:created xsi:type="dcterms:W3CDTF">2023-09-25T08:46:33Z</dcterms:created>
  <dcterms:modified xsi:type="dcterms:W3CDTF">2023-10-09T12:57:52Z</dcterms:modified>
</cp:coreProperties>
</file>